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68" r:id="rId3"/>
    <p:sldId id="265" r:id="rId4"/>
    <p:sldId id="269" r:id="rId5"/>
    <p:sldId id="270" r:id="rId6"/>
    <p:sldId id="271" r:id="rId7"/>
    <p:sldId id="27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4" autoAdjust="0"/>
    <p:restoredTop sz="94660"/>
  </p:normalViewPr>
  <p:slideViewPr>
    <p:cSldViewPr>
      <p:cViewPr varScale="1">
        <p:scale>
          <a:sx n="88" d="100"/>
          <a:sy n="88" d="100"/>
        </p:scale>
        <p:origin x="6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10.06.2024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2204864"/>
            <a:ext cx="6480720" cy="2331690"/>
          </a:xfrm>
        </p:spPr>
        <p:txBody>
          <a:bodyPr anchor="ctr"/>
          <a:lstStyle/>
          <a:p>
            <a:r>
              <a:rPr lang="ru-RU" sz="36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Как провести выходные с семьей – совет специалиста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5229200"/>
            <a:ext cx="5040560" cy="1008112"/>
          </a:xfr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Воспитатель Серышева Анна Владимировна</a:t>
            </a:r>
            <a:endParaRPr lang="ru-RU" sz="1600" dirty="0">
              <a:solidFill>
                <a:schemeClr val="tx1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052736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Муниципальное дошкольное образовательное учреждение «Центр развития ребенка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№4 Краснооктябрьского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района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олгограда»</a:t>
            </a:r>
            <a:endParaRPr lang="ru-RU" sz="1600" dirty="0"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5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24744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11111"/>
                </a:solidFill>
                <a:latin typeface="Arial" panose="020B0604020202020204" pitchFamily="34" charset="0"/>
              </a:rPr>
              <a:t>    </a:t>
            </a:r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Выходные 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дни – это время, когда родители и дети могут в полной мере испытать радость от общения друг с другом.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В каждой семье выходные дни по-своему принято проводить. </a:t>
            </a:r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     Но 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в большинстве случаев, </a:t>
            </a:r>
            <a:r>
              <a:rPr lang="ru-RU" u="sng" dirty="0">
                <a:solidFill>
                  <a:srgbClr val="111111"/>
                </a:solidFill>
                <a:latin typeface="Arial" panose="020B0604020202020204" pitchFamily="34" charset="0"/>
              </a:rPr>
              <a:t>это почему то выглядит так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: мама с папой заняты своими делами, дети сидят за компьютером или смотрят мультфильмы. Это не только плохо отражается на здоровье детей, но и оказывает отрицательное воздействие на детско-родительские отношения. Между родителями и детьми теряется нить дружбы и доверия</a:t>
            </a:r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     А 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ведь можно выходные дни проводить весело и с пользой для всей семьи. Совместное время препровождение сплачивает семью, а так же дает понять ребенку, насколько он важен для родителей. Но, не стоит забывать о режиме ребенка, ведь после выходных наступят будни и ребенок пойдет в детский сад</a:t>
            </a:r>
            <a:endParaRPr lang="ru-RU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63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480720" cy="868958"/>
          </a:xfrm>
        </p:spPr>
        <p:txBody>
          <a:bodyPr/>
          <a:lstStyle/>
          <a:p>
            <a:r>
              <a:rPr lang="ru-RU" dirty="0" smtClean="0"/>
              <a:t>Совместные 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600200"/>
            <a:ext cx="648072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Привлекайте ребенка к участию в работе взрослых: помочь вытереть пыль, убрать в своем уголке. Отец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что-то мастерит, а ребенок подает инструменты. Такая помощь радует и воспитывает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трудолюбие.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895465"/>
            <a:ext cx="1981994" cy="1321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98706"/>
            <a:ext cx="1835696" cy="13017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71" y="4410517"/>
            <a:ext cx="2442224" cy="1628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16914"/>
            <a:ext cx="2444142" cy="16294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927" y="2895465"/>
            <a:ext cx="1923274" cy="128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355160" cy="796950"/>
          </a:xfrm>
        </p:spPr>
        <p:txBody>
          <a:bodyPr/>
          <a:lstStyle/>
          <a:p>
            <a:r>
              <a:rPr lang="ru-RU" dirty="0" smtClean="0"/>
              <a:t>Совместные прогулки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600201"/>
            <a:ext cx="6624736" cy="3845024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любое время года с ребенком нужно гулять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 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Сходите на экскурсию по городу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Устройте пикник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56" y="2393876"/>
            <a:ext cx="2771800" cy="15591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06" y="4642095"/>
            <a:ext cx="2173372" cy="14489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633600"/>
            <a:ext cx="2185048" cy="1457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369256"/>
            <a:ext cx="2386926" cy="15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31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498178"/>
          </a:xfrm>
        </p:spPr>
        <p:txBody>
          <a:bodyPr/>
          <a:lstStyle/>
          <a:p>
            <a:r>
              <a:rPr lang="ru-RU" dirty="0" smtClean="0"/>
              <a:t>Совместная продуктивная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2816" y="1844824"/>
            <a:ext cx="6419056" cy="4061048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Пересмотрите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старые фотоальбомы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приятно иногда окунуться в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прошлое,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сделайте коллаж из любимых фото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с детьми нарисовать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любимых персонажей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</a:p>
          <a:p>
            <a:pPr marL="0" indent="0" algn="r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мультфильмов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Постройте вместе крепость, дворец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 домик для игрушек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картонных коробок.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924944"/>
            <a:ext cx="2318259" cy="11851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844824"/>
            <a:ext cx="1708246" cy="12331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46116"/>
            <a:ext cx="2438400" cy="16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81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4008"/>
            <a:ext cx="8229600" cy="1143000"/>
          </a:xfrm>
        </p:spPr>
        <p:txBody>
          <a:bodyPr/>
          <a:lstStyle/>
          <a:p>
            <a:r>
              <a:rPr lang="ru-RU" dirty="0" smtClean="0"/>
              <a:t>Играем всей семьей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617008"/>
            <a:ext cx="6635080" cy="4281339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Используя стулья, кресла и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подручные материалы,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постройте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крепость.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080" y="1268760"/>
            <a:ext cx="2268672" cy="19911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14800" y="34345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Спрячьте </a:t>
            </a:r>
            <a:r>
              <a:rPr lang="ru-RU" i="1" dirty="0">
                <a:solidFill>
                  <a:srgbClr val="111111"/>
                </a:solidFill>
                <a:latin typeface="Arial" panose="020B0604020202020204" pitchFamily="34" charset="0"/>
              </a:rPr>
              <a:t>«сокровища»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 и поиграйте в кладоискателей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08" y="2924944"/>
            <a:ext cx="2267744" cy="12756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91680" y="4449284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 Сделайте из картона </a:t>
            </a:r>
            <a:r>
              <a:rPr lang="ru-RU" dirty="0" err="1">
                <a:solidFill>
                  <a:srgbClr val="111111"/>
                </a:solidFill>
                <a:latin typeface="Arial" panose="020B0604020202020204" pitchFamily="34" charset="0"/>
              </a:rPr>
              <a:t>пазлы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, раскрасьте и вырежьте.</a:t>
            </a:r>
          </a:p>
          <a:p>
            <a:endParaRPr lang="ru-RU" dirty="0" smtClean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Придумайте свою собственную игру-соревнование.</a:t>
            </a:r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9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052736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"Мы не потому перестаем играть, что постарели, — мы стареем, потому что перестаем </a:t>
            </a:r>
            <a:r>
              <a:rPr lang="ru-RU" dirty="0" smtClean="0">
                <a:solidFill>
                  <a:srgbClr val="002060"/>
                </a:solidFill>
              </a:rPr>
              <a:t>играть»</a:t>
            </a:r>
          </a:p>
          <a:p>
            <a:pPr algn="r"/>
            <a:r>
              <a:rPr lang="ru-RU" dirty="0">
                <a:solidFill>
                  <a:srgbClr val="002060"/>
                </a:solidFill>
              </a:rPr>
              <a:t>Джордж Бернард </a:t>
            </a:r>
            <a:r>
              <a:rPr lang="ru-RU" dirty="0" smtClean="0">
                <a:solidFill>
                  <a:srgbClr val="002060"/>
                </a:solidFill>
              </a:rPr>
              <a:t>Шоу</a:t>
            </a:r>
          </a:p>
          <a:p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Уважаемые мамы и папы, превратитесь на один день в детей, проведите со своим ребенком время, и ваш ребенок запомнит это выходной надолго!</a:t>
            </a:r>
            <a:endParaRPr lang="ru-RU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4005064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Спасибо за внимание!</a:t>
            </a:r>
            <a:endParaRPr lang="ru-RU" sz="40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23967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2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2060"/>
      </a:hlink>
      <a:folHlink>
        <a:srgbClr val="002060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156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Comic Sans MS</vt:lpstr>
      <vt:lpstr>Arial</vt:lpstr>
      <vt:lpstr>1_Тема Office</vt:lpstr>
      <vt:lpstr>Как провести выходные с семьей – совет специалиста</vt:lpstr>
      <vt:lpstr>Презентация PowerPoint</vt:lpstr>
      <vt:lpstr>Совместные дела</vt:lpstr>
      <vt:lpstr>Совместные прогулки </vt:lpstr>
      <vt:lpstr>Совместная продуктивная деятельность</vt:lpstr>
      <vt:lpstr>Играем всей семьей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</dc:title>
  <dc:creator>Фокина Лидия Петровна</dc:creator>
  <cp:keywords>Шаблон презентации</cp:keywords>
  <cp:lastModifiedBy>Пользователь</cp:lastModifiedBy>
  <cp:revision>76</cp:revision>
  <dcterms:created xsi:type="dcterms:W3CDTF">2014-07-06T18:18:01Z</dcterms:created>
  <dcterms:modified xsi:type="dcterms:W3CDTF">2024-06-10T18:30:36Z</dcterms:modified>
</cp:coreProperties>
</file>